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62" r:id="rId4"/>
    <p:sldId id="257" r:id="rId5"/>
    <p:sldId id="268" r:id="rId6"/>
    <p:sldId id="263" r:id="rId7"/>
    <p:sldId id="269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D1731A-508D-40DE-93FD-AC53A54E3F51}" v="3" dt="2024-05-05T13:29:24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nmathi Kanagaraj" userId="eba69ce00da838e5" providerId="LiveId" clId="{FFD1731A-508D-40DE-93FD-AC53A54E3F51}"/>
    <pc:docChg chg="custSel modSld">
      <pc:chgData name="Vanmathi Kanagaraj" userId="eba69ce00da838e5" providerId="LiveId" clId="{FFD1731A-508D-40DE-93FD-AC53A54E3F51}" dt="2024-05-05T13:28:58.453" v="5" actId="3626"/>
      <pc:docMkLst>
        <pc:docMk/>
      </pc:docMkLst>
      <pc:sldChg chg="modSp mod">
        <pc:chgData name="Vanmathi Kanagaraj" userId="eba69ce00da838e5" providerId="LiveId" clId="{FFD1731A-508D-40DE-93FD-AC53A54E3F51}" dt="2024-05-05T13:08:51.091" v="2" actId="1036"/>
        <pc:sldMkLst>
          <pc:docMk/>
          <pc:sldMk cId="1187919178" sldId="263"/>
        </pc:sldMkLst>
        <pc:picChg chg="mod">
          <ac:chgData name="Vanmathi Kanagaraj" userId="eba69ce00da838e5" providerId="LiveId" clId="{FFD1731A-508D-40DE-93FD-AC53A54E3F51}" dt="2024-05-05T13:08:51.091" v="2" actId="1036"/>
          <ac:picMkLst>
            <pc:docMk/>
            <pc:sldMk cId="1187919178" sldId="263"/>
            <ac:picMk id="9" creationId="{F6F153F0-C148-AC2D-F8E8-BEC2CAF580A4}"/>
          </ac:picMkLst>
        </pc:picChg>
      </pc:sldChg>
      <pc:sldChg chg="addSp modSp mod">
        <pc:chgData name="Vanmathi Kanagaraj" userId="eba69ce00da838e5" providerId="LiveId" clId="{FFD1731A-508D-40DE-93FD-AC53A54E3F51}" dt="2024-05-05T13:28:58.453" v="5" actId="3626"/>
        <pc:sldMkLst>
          <pc:docMk/>
          <pc:sldMk cId="3405388704" sldId="268"/>
        </pc:sldMkLst>
        <pc:spChg chg="add mod">
          <ac:chgData name="Vanmathi Kanagaraj" userId="eba69ce00da838e5" providerId="LiveId" clId="{FFD1731A-508D-40DE-93FD-AC53A54E3F51}" dt="2024-05-05T13:28:58.453" v="5" actId="3626"/>
          <ac:spMkLst>
            <pc:docMk/>
            <pc:sldMk cId="3405388704" sldId="268"/>
            <ac:spMk id="3" creationId="{DACD13B7-1360-C5ED-CAD0-6E2BC99214A1}"/>
          </ac:spMkLst>
        </pc:spChg>
      </pc:sldChg>
    </pc:docChg>
  </pc:docChgLst>
</pc:chgInfo>
</file>

<file path=ppt/media/image1.jpg>
</file>

<file path=ppt/media/image2.jpeg>
</file>

<file path=ppt/media/image3.png>
</file>

<file path=ppt/media/image4.jp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865D7-40F6-5B77-6DDE-C312CCADC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D9E7A8-517E-FE30-DC45-CCC6EE269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D0DE1-6196-5928-45B7-53527AE3C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ADD49-B43A-31C1-CB53-B5033FF36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CDF22-A957-18F3-9982-25D32C947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7242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A2F0C-6471-CDBD-EE4B-EC44E74AF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58236-3882-6676-27E2-A879B3DFA5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C4329-B17F-F3B9-AE0D-1DA8F4F05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0F7F7-10FA-FAFA-83B2-F6B942F4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D76F9-DB36-BBCA-97C2-8424F25ED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0016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3FD8B0-5BF3-CBF0-E4DB-2F5C5C4997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7078C-803A-7027-2353-2FF660AE5A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08E1B-BEF9-FFD5-C668-7D6B7D530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F326F-0539-9B2A-6A17-8F2AFAFE6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DCBCC-4A75-6F56-A9F0-ECCD64D89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8167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571A4-08A7-8E84-5F23-D2AE8C094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E3568-53BF-353B-1551-A182CDF21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A9A24-2795-438E-9D41-A31D0B40C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38D68-A9E2-B147-A566-ACC3D2620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CA5B8-49A2-4CB0-E484-926AAEB11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4224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DBCF6-D7CC-48AA-AE00-7524A8E70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D526E-479F-8C64-65D7-69AB01E198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75C2E-9317-2410-9230-547DBBD0C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5756D-0AB9-D670-79D4-6D40E016C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90679-B6BE-C8AB-1899-A9AF545A8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7892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0732D-5588-59B9-4515-6AC2D86B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D9CE7-CF31-E21A-73B0-97CCDA93A7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F724D3-CD60-36F5-D2C1-CA7A8EC19F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0EEC1F-39E6-3F79-E06D-F117859C6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D2A2CE-DA93-F85F-FAD4-7E0772BE3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6DC04A-90AB-8304-75B7-EE423216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5973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BF07B-BF8B-64F2-200E-5ADA3CA32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4D7D4-3AB8-D529-5967-8BE16C15E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64A5B8-AE9F-0B3E-EFD8-1E437ADAC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01488F-D887-234B-509B-B3D25DE8F8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7628AA-D598-C36F-7F21-917B93E2D3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7A3D6D-A74D-E74C-684D-061B988E5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BB075B-164D-CB4B-9094-BBD7E8441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17EAEC-C8E6-DE3D-9C6A-98661D595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703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A2FDE-2DCB-906F-F917-FB26DDCE4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AA4DB4-FD06-386C-4765-5D4C9E877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916BA-6359-4CB0-6427-9F6FF244D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4BCE60-FF57-52DA-0F78-70F1D73F4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5942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8C12DF-D07A-8261-A896-B19246E7A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0BFF53-7B2C-3AB5-CEE8-EA1B106ED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57090C-A989-A573-F798-6CFD6A42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874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D880F-8A0C-221C-4CDC-86DA56D1B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BC676-475D-8681-F504-0E855D24C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67D613-9DE2-C429-0488-78CF5328FE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3CAA55-4348-1F05-550A-A57AFB0E5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BB4426-5351-1E32-E2C7-5F5F5965B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97CA7-0DEE-AE0E-63E8-AA2477B7C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499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8186A-8118-220F-1D18-4ACE03E42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19AB1A-EE6D-F09A-EEEE-37A47EC187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A3117-6A5C-F27B-465B-5ECE8D7E8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BEA381-D6BC-357A-1824-470A15982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39FCB5-4FBA-EA26-3519-613EFB9C2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915C72-4ED7-7290-BBC0-51FB3013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452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2C8A6D-6C5C-E312-DE98-D992538E7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F6AE0-72F8-8EB6-755C-B76AB86D5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3A7E7-3AE2-526D-3850-F3965EB088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F08B6-BBCC-48F8-AC13-1491EEA7A94A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D3F30-BB17-3925-58D4-4986AD1C7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89A6F-5ED2-4F72-6040-4217FB524E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8C6D8-8E33-413E-81AB-1D8F6C4B6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880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MATHIK237/Mentorness-Data-Analyst-Intern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5F20A1-6D9A-01BF-0FD1-C7018B378C9B}"/>
              </a:ext>
            </a:extLst>
          </p:cNvPr>
          <p:cNvSpPr txBox="1"/>
          <p:nvPr/>
        </p:nvSpPr>
        <p:spPr>
          <a:xfrm>
            <a:off x="1415845" y="845574"/>
            <a:ext cx="7037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2"/>
                </a:solidFill>
                <a:latin typeface="Comic Sans MS" panose="030F0702030302020204" pitchFamily="66" charset="0"/>
              </a:rPr>
              <a:t>AIRPLANE CRASH ANALYSIS </a:t>
            </a:r>
            <a:endParaRPr lang="en-IN" sz="36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E85830-2DBC-AD9D-FBAB-41C2CAB6945C}"/>
              </a:ext>
            </a:extLst>
          </p:cNvPr>
          <p:cNvSpPr txBox="1"/>
          <p:nvPr/>
        </p:nvSpPr>
        <p:spPr>
          <a:xfrm>
            <a:off x="2821858" y="1927123"/>
            <a:ext cx="25907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VANMATHI K</a:t>
            </a:r>
            <a:endParaRPr lang="en-IN" sz="2800" dirty="0">
              <a:solidFill>
                <a:schemeClr val="accent2">
                  <a:lumMod val="60000"/>
                  <a:lumOff val="40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758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31DBE-A2F2-8748-2A4C-128CE4D2F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663056"/>
          </a:xfrm>
        </p:spPr>
        <p:txBody>
          <a:bodyPr/>
          <a:lstStyle/>
          <a:p>
            <a:br>
              <a:rPr lang="en-US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1E9C97-85D9-0BF6-7B98-45008D2FE4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41523"/>
            <a:ext cx="9144000" cy="2416277"/>
          </a:xfrm>
        </p:spPr>
        <p:txBody>
          <a:bodyPr/>
          <a:lstStyle/>
          <a:p>
            <a:endParaRPr lang="en-US" dirty="0"/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9C7034-10F6-AD22-AB58-B948F7841A09}"/>
              </a:ext>
            </a:extLst>
          </p:cNvPr>
          <p:cNvSpPr txBox="1"/>
          <p:nvPr/>
        </p:nvSpPr>
        <p:spPr>
          <a:xfrm>
            <a:off x="2703871" y="806245"/>
            <a:ext cx="1847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3674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2C5D8-18FD-FBD6-3EF0-E8A1BBFE1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OBJECTIVES</a:t>
            </a:r>
            <a:endParaRPr lang="en-IN" sz="3200" dirty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06F4C-4B9D-AC68-26DC-9C9A2FF68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br>
              <a:rPr lang="en-US" sz="1800" b="0" i="0" dirty="0">
                <a:solidFill>
                  <a:srgbClr val="B3B3B3"/>
                </a:solidFill>
                <a:effectLst/>
                <a:latin typeface="Comic Sans MS" panose="030F0702030302020204" pitchFamily="66" charset="0"/>
              </a:rPr>
            </a:br>
            <a:r>
              <a:rPr lang="en-US" sz="1800" b="0" i="0" dirty="0">
                <a:solidFill>
                  <a:srgbClr val="B3B3B3"/>
                </a:solidFill>
                <a:effectLst/>
                <a:latin typeface="Comic Sans MS" panose="030F0702030302020204" pitchFamily="66" charset="0"/>
              </a:rPr>
              <a:t>1.Temporal Analysis</a:t>
            </a: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algn="l"/>
            <a:r>
              <a:rPr lang="en-US" sz="1800" b="0" i="0" dirty="0">
                <a:solidFill>
                  <a:srgbClr val="B3B3B3"/>
                </a:solidFill>
                <a:effectLst/>
                <a:latin typeface="Comic Sans MS" panose="030F0702030302020204" pitchFamily="66" charset="0"/>
              </a:rPr>
              <a:t>2.Geospatial Analysis</a:t>
            </a: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algn="l"/>
            <a:r>
              <a:rPr lang="en-US" sz="1800" b="0" i="0" dirty="0">
                <a:solidFill>
                  <a:srgbClr val="B3B3B3"/>
                </a:solidFill>
                <a:effectLst/>
                <a:latin typeface="Comic Sans MS" panose="030F0702030302020204" pitchFamily="66" charset="0"/>
              </a:rPr>
              <a:t>3.Operator Performance</a:t>
            </a: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algn="l"/>
            <a:r>
              <a:rPr lang="en-US" sz="1800" b="0" i="0" dirty="0">
                <a:solidFill>
                  <a:srgbClr val="B3B3B3"/>
                </a:solidFill>
                <a:effectLst/>
                <a:latin typeface="Comic Sans MS" panose="030F0702030302020204" pitchFamily="66" charset="0"/>
              </a:rPr>
              <a:t>4.Aircraft Analysis</a:t>
            </a: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algn="l"/>
            <a:r>
              <a:rPr lang="en-US" sz="1800" b="0" i="0" dirty="0">
                <a:solidFill>
                  <a:srgbClr val="B3B3B3"/>
                </a:solidFill>
                <a:effectLst/>
                <a:latin typeface="Comic Sans MS" panose="030F0702030302020204" pitchFamily="66" charset="0"/>
              </a:rPr>
              <a:t>5.Fetality Trends</a:t>
            </a: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algn="l"/>
            <a:r>
              <a:rPr lang="en-US" sz="1800" b="0" i="0" dirty="0">
                <a:solidFill>
                  <a:srgbClr val="B3B3B3"/>
                </a:solidFill>
                <a:effectLst/>
                <a:latin typeface="Comic Sans MS" panose="030F0702030302020204" pitchFamily="66" charset="0"/>
              </a:rPr>
              <a:t>6.Route Analysis</a:t>
            </a: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4523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9D7E-7880-CFF9-9D9A-C47ABD561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DATA CLEANING</a:t>
            </a:r>
            <a:endParaRPr lang="en-IN" sz="3200" dirty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ACBE6-A719-F6D4-7DA9-4421A3F25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2496" y="1572701"/>
            <a:ext cx="9613491" cy="4351338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chemeClr val="accent2">
                    <a:lumMod val="75000"/>
                  </a:schemeClr>
                </a:solidFill>
                <a:effectLst/>
                <a:latin typeface="Comic Sans MS" panose="030F0702030302020204" pitchFamily="66" charset="0"/>
              </a:rPr>
              <a:t>In the data cleaning process, it's essential to address missing values effectively.</a:t>
            </a:r>
          </a:p>
          <a:p>
            <a:pPr marL="0" indent="0">
              <a:buNone/>
            </a:pPr>
            <a:endParaRPr lang="en-US" sz="2000" b="0" i="0" dirty="0">
              <a:solidFill>
                <a:schemeClr val="accent2">
                  <a:lumMod val="75000"/>
                </a:schemeClr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sz="2000" b="0" i="0" dirty="0">
                <a:solidFill>
                  <a:schemeClr val="accent2">
                    <a:lumMod val="75000"/>
                  </a:schemeClr>
                </a:solidFill>
                <a:effectLst/>
                <a:latin typeface="Comic Sans MS" panose="030F0702030302020204" pitchFamily="66" charset="0"/>
              </a:rPr>
              <a:t> One common approach is to transform null values to 0, providing a placeholder while maintaining consistency in the dataset. </a:t>
            </a:r>
          </a:p>
          <a:p>
            <a:pPr marL="0" indent="0">
              <a:buNone/>
            </a:pPr>
            <a:endParaRPr lang="en-US" sz="2000" b="0" i="0" dirty="0">
              <a:solidFill>
                <a:schemeClr val="accent2">
                  <a:lumMod val="75000"/>
                </a:schemeClr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sz="2000" b="0" i="0" dirty="0">
                <a:solidFill>
                  <a:schemeClr val="accent2">
                    <a:lumMod val="75000"/>
                  </a:schemeClr>
                </a:solidFill>
                <a:effectLst/>
                <a:latin typeface="Comic Sans MS" panose="030F0702030302020204" pitchFamily="66" charset="0"/>
              </a:rPr>
              <a:t>Additionally, separating a new year column from the date column can enhance analysis by enabling easier temporal analysis. Moreover, adding a new column such as 'Country' facilitates more granular analysis, allowing insights to be drawn based on geographical factors.</a:t>
            </a:r>
            <a:endParaRPr lang="en-IN" sz="2000" dirty="0">
              <a:solidFill>
                <a:schemeClr val="accent2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522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F8DD63-10C7-E3D9-6120-C79EB5339212}"/>
              </a:ext>
            </a:extLst>
          </p:cNvPr>
          <p:cNvSpPr txBox="1"/>
          <p:nvPr/>
        </p:nvSpPr>
        <p:spPr>
          <a:xfrm>
            <a:off x="2051562" y="1264367"/>
            <a:ext cx="3272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50000"/>
                  </a:schemeClr>
                </a:solidFill>
                <a:latin typeface="Comic Sans MS" panose="030F0702030302020204" pitchFamily="66" charset="0"/>
              </a:rPr>
              <a:t>PROJECT LINK</a:t>
            </a:r>
            <a:endParaRPr lang="en-IN" sz="3200" b="1" dirty="0">
              <a:solidFill>
                <a:schemeClr val="accent6">
                  <a:lumMod val="50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CD13B7-1360-C5ED-CAD0-6E2BC99214A1}"/>
              </a:ext>
            </a:extLst>
          </p:cNvPr>
          <p:cNvSpPr txBox="1"/>
          <p:nvPr/>
        </p:nvSpPr>
        <p:spPr>
          <a:xfrm>
            <a:off x="2189527" y="2449585"/>
            <a:ext cx="6674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hlinkClick r:id="rId3"/>
              </a:rPr>
              <a:t>https://github.com/VANMATHIK237/Mentorness-Data-Analyst-Intern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5388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09F71-1DAE-2B0D-202A-73BD411A1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814"/>
            <a:ext cx="10515600" cy="553362"/>
          </a:xfrm>
        </p:spPr>
        <p:txBody>
          <a:bodyPr>
            <a:normAutofit/>
          </a:bodyPr>
          <a:lstStyle/>
          <a:p>
            <a:endParaRPr lang="en-US" sz="3200" dirty="0">
              <a:solidFill>
                <a:schemeClr val="accent2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6F153F0-C148-AC2D-F8E8-BEC2CAF58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243" y="-452914"/>
            <a:ext cx="13134259" cy="7336081"/>
          </a:xfrm>
        </p:spPr>
      </p:pic>
    </p:spTree>
    <p:extLst>
      <p:ext uri="{BB962C8B-B14F-4D97-AF65-F5344CB8AC3E}">
        <p14:creationId xmlns:p14="http://schemas.microsoft.com/office/powerpoint/2010/main" val="1187919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B42395-ACA2-BDFE-8926-B13B84CD83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877"/>
            <a:ext cx="12191999" cy="681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423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E7D2A84-D356-60F6-15A7-2FC4295BDC56}"/>
              </a:ext>
            </a:extLst>
          </p:cNvPr>
          <p:cNvSpPr txBox="1"/>
          <p:nvPr/>
        </p:nvSpPr>
        <p:spPr>
          <a:xfrm>
            <a:off x="4149213" y="1917290"/>
            <a:ext cx="34511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THANK YOU!</a:t>
            </a:r>
            <a:endParaRPr lang="en-IN" sz="3600" dirty="0">
              <a:solidFill>
                <a:schemeClr val="accent6">
                  <a:lumMod val="60000"/>
                  <a:lumOff val="40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951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129</Words>
  <Application>Microsoft Office PowerPoint</Application>
  <PresentationFormat>Widescreen</PresentationFormat>
  <Paragraphs>20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Comic Sans MS</vt:lpstr>
      <vt:lpstr>Segoe UI</vt:lpstr>
      <vt:lpstr>Office Theme</vt:lpstr>
      <vt:lpstr>PowerPoint Presentation</vt:lpstr>
      <vt:lpstr> </vt:lpstr>
      <vt:lpstr>OBJECTIVES</vt:lpstr>
      <vt:lpstr>DATA CLEANING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Vanmathi Kanagaraj</dc:creator>
  <cp:lastModifiedBy>Vanmathi Kanagaraj</cp:lastModifiedBy>
  <cp:revision>1</cp:revision>
  <dcterms:created xsi:type="dcterms:W3CDTF">2024-05-04T16:40:24Z</dcterms:created>
  <dcterms:modified xsi:type="dcterms:W3CDTF">2024-05-05T13:29:35Z</dcterms:modified>
</cp:coreProperties>
</file>

<file path=docProps/thumbnail.jpeg>
</file>